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72" r:id="rId22"/>
    <p:sldId id="265" r:id="rId23"/>
    <p:sldId id="273" r:id="rId24"/>
    <p:sldId id="279" r:id="rId25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BAE3D6"/>
    <a:srgbClr val="238B45"/>
    <a:srgbClr val="2683B7"/>
    <a:srgbClr val="66C2A4"/>
    <a:srgbClr val="BCD4B2"/>
    <a:srgbClr val="D2D27A"/>
    <a:srgbClr val="0DE3E3"/>
    <a:srgbClr val="065EEB"/>
    <a:srgbClr val="CEA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3120" y="90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26720" y="13513968"/>
            <a:ext cx="4388784" cy="1077218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388784" cy="1077218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702849" y="16939744"/>
            <a:ext cx="4388784" cy="584775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</a:t>
            </a:r>
            <a:r>
              <a:rPr lang="en-US" sz="5400" dirty="0" smtClean="0">
                <a:solidFill>
                  <a:srgbClr val="238B45"/>
                </a:solidFill>
              </a:rPr>
              <a:t>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9036</TotalTime>
  <Words>497</Words>
  <Application>Microsoft Office PowerPoint</Application>
  <PresentationFormat>Custom</PresentationFormat>
  <Paragraphs>302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120</cp:revision>
  <dcterms:created xsi:type="dcterms:W3CDTF">2014-09-01T21:05:22Z</dcterms:created>
  <dcterms:modified xsi:type="dcterms:W3CDTF">2014-09-18T16:44:59Z</dcterms:modified>
</cp:coreProperties>
</file>